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3" r:id="rId3"/>
    <p:sldId id="284" r:id="rId4"/>
    <p:sldId id="288" r:id="rId5"/>
    <p:sldId id="286" r:id="rId6"/>
    <p:sldId id="287" r:id="rId7"/>
    <p:sldId id="289" r:id="rId8"/>
    <p:sldId id="290" r:id="rId9"/>
    <p:sldId id="277" r:id="rId10"/>
    <p:sldId id="281" r:id="rId11"/>
    <p:sldId id="280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82771" autoAdjust="0"/>
  </p:normalViewPr>
  <p:slideViewPr>
    <p:cSldViewPr>
      <p:cViewPr>
        <p:scale>
          <a:sx n="91" d="100"/>
          <a:sy n="91" d="100"/>
        </p:scale>
        <p:origin x="-480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6A5F2-E69C-4777-8FC5-D9E3288C47EF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731A7-59AF-40CC-BC0D-B0CEEEF7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2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731A7-59AF-40CC-BC0D-B0CEEEF7A6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9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731A7-59AF-40CC-BC0D-B0CEEEF7A6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33600" y="381001"/>
            <a:ext cx="4800600" cy="12191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সবাইকে শুভেচ্ছা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8" y="2133600"/>
            <a:ext cx="8001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3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248" y="1676400"/>
            <a:ext cx="7391400" cy="4078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    মূল্যায়ন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প্রাকৃতিক সম্পদ কী 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মাটি দিয়ে 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 তৈরি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হয় । 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৩। প্রাণী সম্পদের নাম বল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5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058322"/>
            <a:ext cx="78486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   বাড়ির কাজ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প্রাকৃতিক সম্পদ কিভাবে আমাদের সামাজিক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অবস্থার উন্নয়ন ঘটাবে তার একটি প্রতিবেদন তৈরি কর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5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608638"/>
            <a:ext cx="4191000" cy="1249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ধন্যবাদ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0"/>
            <a:ext cx="6635184" cy="522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0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2971800" cy="121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tabLst>
                <a:tab pos="284163" algn="l"/>
              </a:tabLst>
            </a:pPr>
            <a:r>
              <a:rPr lang="bn-BD" dirty="0" smtClean="0"/>
              <a:t>পরিচি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তি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81200"/>
            <a:ext cx="4419600" cy="2819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bn-BD" dirty="0" smtClean="0"/>
              <a:t>মোছাঃ শারমিন নাহার</a:t>
            </a:r>
          </a:p>
          <a:p>
            <a:pPr marL="0" indent="0">
              <a:buNone/>
            </a:pPr>
            <a:r>
              <a:rPr lang="bn-BD" dirty="0" smtClean="0"/>
              <a:t>প্রভাষকঃ কম্পিউটার শিক্ষা</a:t>
            </a:r>
          </a:p>
          <a:p>
            <a:pPr marL="0" indent="0">
              <a:buNone/>
            </a:pPr>
            <a:r>
              <a:rPr lang="bn-BD" dirty="0" smtClean="0"/>
              <a:t>বিরামপুর ডিগ্রী কলেজ</a:t>
            </a:r>
          </a:p>
          <a:p>
            <a:pPr marL="0" indent="0">
              <a:buNone/>
            </a:pPr>
            <a:r>
              <a:rPr lang="bn-BD" dirty="0" smtClean="0"/>
              <a:t>বিরামপুর, দিনাজপুর।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4419600" cy="28193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bn-BD" dirty="0" smtClean="0"/>
              <a:t>শ্রেণীঃ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3200" dirty="0" smtClean="0"/>
          </a:p>
          <a:p>
            <a:pPr marL="0" indent="0">
              <a:buNone/>
            </a:pPr>
            <a:r>
              <a:rPr lang="bn-BD" sz="2400" dirty="0" smtClean="0"/>
              <a:t>বিষয়ঃ বাংলাদেশ ও বিশ্ব পরিচয় </a:t>
            </a:r>
          </a:p>
          <a:p>
            <a:pPr marL="0" indent="0">
              <a:buNone/>
            </a:pPr>
            <a:r>
              <a:rPr lang="bn-BD" dirty="0" smtClean="0"/>
              <a:t>সময়ঃ ৪৫ মি।</a:t>
            </a:r>
          </a:p>
          <a:p>
            <a:pPr marL="0" indent="0">
              <a:buNone/>
            </a:pPr>
            <a:r>
              <a:rPr lang="bn-BD" dirty="0" smtClean="0"/>
              <a:t>তারিখঃ ২৪/০৬/১৩। </a:t>
            </a:r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r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36575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3124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</a:t>
            </a:r>
            <a:r>
              <a:rPr lang="bn-BD" sz="3200" dirty="0" smtClean="0"/>
              <a:t>নদী</a:t>
            </a:r>
            <a:endParaRPr lang="en-US" sz="3200" dirty="0"/>
          </a:p>
        </p:txBody>
      </p:sp>
      <p:pic>
        <p:nvPicPr>
          <p:cNvPr id="3" name="Picture 2" descr="C:\Users\Doel-1612i3\Desktop\l For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7316"/>
            <a:ext cx="4038599" cy="266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2814484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বন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Doel-1612i3\Desktop\ko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657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5399" y="6096000"/>
            <a:ext cx="3124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</a:t>
            </a:r>
            <a:r>
              <a:rPr lang="bn-BD" sz="3200" dirty="0" smtClean="0"/>
              <a:t>কয়লা</a:t>
            </a:r>
            <a:endParaRPr lang="en-US" sz="3200" dirty="0"/>
          </a:p>
        </p:txBody>
      </p:sp>
      <p:pic>
        <p:nvPicPr>
          <p:cNvPr id="10" name="Picture 2" descr="C:\Users\Doel-1612i3\Desktop\ma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49869"/>
            <a:ext cx="3823447" cy="311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66800" y="6372621"/>
            <a:ext cx="3270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bn-BD" sz="3600" smtClean="0">
                <a:latin typeface="NikoshBAN" pitchFamily="2" charset="0"/>
                <a:cs typeface="NikoshBAN" pitchFamily="2" charset="0"/>
              </a:rPr>
              <a:t>মাটি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3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90600"/>
            <a:ext cx="8229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বাংলাদেশের প্রাকৃতিক সম্পদ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4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4419600" cy="11488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শিখনফল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" y="3187005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বাংলাদেশের প্রাকৃতিক সম্পদ কি কি তা বলতে পারবে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বাংলাদেশের প্রাকৃতিক সম্পদের গুরত্ব ব্যখ্যা করতে পাড়বে 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67200" y="2070935"/>
            <a:ext cx="533400" cy="97706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nati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22451"/>
            <a:ext cx="3881718" cy="231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el-1612i3\Desktop\s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329"/>
            <a:ext cx="4267200" cy="309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172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</a:t>
            </a:r>
            <a:r>
              <a:rPr lang="bn-BD" sz="4800" dirty="0" smtClean="0"/>
              <a:t> জমি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4183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 </a:t>
            </a:r>
            <a:endParaRPr lang="en-US" sz="3600" dirty="0"/>
          </a:p>
        </p:txBody>
      </p:sp>
      <p:pic>
        <p:nvPicPr>
          <p:cNvPr id="1027" name="Picture 3" descr="C:\Users\Doel-1612i3\Desktop\hils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110105"/>
            <a:ext cx="4343400" cy="231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5400" y="3574595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        সমুদ্র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633760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        মাছ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2099" y="3429000"/>
            <a:ext cx="3348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প্রাণী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Doel-1612i3\Desktop\an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328"/>
            <a:ext cx="4038599" cy="294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72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g0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04800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429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ঘর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Doel-1612i3\Desktop\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1"/>
            <a:ext cx="4038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35814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পাত্র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Doel-1612i3\Desktop\g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873787"/>
            <a:ext cx="39147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4008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গ্যাস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Doel-1612i3\Desktop\Chittagong-Po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013775"/>
            <a:ext cx="4191000" cy="224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65532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পোট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2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ti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190500"/>
            <a:ext cx="3962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276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বাঘ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Doel-1612i3\Desktop\c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3886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3429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গরু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Doel-1612i3\Desktop\fis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61375"/>
            <a:ext cx="5181600" cy="253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7000" y="6477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মাছ ধরা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7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41866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315" y="457200"/>
            <a:ext cx="8686800" cy="30546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dirty="0" smtClean="0"/>
          </a:p>
          <a:p>
            <a:r>
              <a:rPr lang="bn-BD" sz="4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                    দলীয়কাজ     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প্রাকৃতিক সম্পদ আমাদের কি কি কাজে লাগে তা ব্যাখ্যা কর ।   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050" dirty="0"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521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1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145</Words>
  <Application>Microsoft Office PowerPoint</Application>
  <PresentationFormat>On-screen Show (4:3)</PresentationFormat>
  <Paragraphs>85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সবাইকে শুভেচ্ছা</vt:lpstr>
      <vt:lpstr>পরিচিতি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155</cp:revision>
  <dcterms:created xsi:type="dcterms:W3CDTF">2006-08-16T00:00:00Z</dcterms:created>
  <dcterms:modified xsi:type="dcterms:W3CDTF">2013-06-29T09:11:15Z</dcterms:modified>
</cp:coreProperties>
</file>